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notesMasterIdLst>
    <p:notesMasterId r:id="rId7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使用说明：
1. 安装Marp: npm install -g @marp-team/marp-cli
2. 生成PPT: marp Scaling_Law_Presentation.md -o Scaling_Law_Presentation.pptx
3. 或生成PDF: marp Scaling_Law_Presentation.md -o Scaling_Law_Presentation.pdf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Laws</dc:title>
  <dc:subject>PptxGenJS Presentation</dc:subject>
  <dc:creator>Created by Marp</dc:creator>
  <cp:lastModifiedBy>Created by Marp</cp:lastModifiedBy>
  <cp:revision>1</cp:revision>
  <dcterms:created xsi:type="dcterms:W3CDTF">2025-12-29T13:35:51Z</dcterms:created>
  <dcterms:modified xsi:type="dcterms:W3CDTF">2025-12-29T13:35:51Z</dcterms:modified>
</cp:coreProperties>
</file>